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307" r:id="rId5"/>
    <p:sldId id="308" r:id="rId6"/>
    <p:sldId id="309" r:id="rId7"/>
    <p:sldId id="310" r:id="rId8"/>
    <p:sldId id="311" r:id="rId9"/>
    <p:sldId id="259" r:id="rId10"/>
    <p:sldId id="260" r:id="rId11"/>
    <p:sldId id="312" r:id="rId12"/>
    <p:sldId id="314" r:id="rId13"/>
    <p:sldId id="320" r:id="rId14"/>
    <p:sldId id="261" r:id="rId15"/>
    <p:sldId id="262" r:id="rId16"/>
    <p:sldId id="315" r:id="rId17"/>
    <p:sldId id="316" r:id="rId18"/>
    <p:sldId id="263" r:id="rId19"/>
    <p:sldId id="264" r:id="rId20"/>
    <p:sldId id="318" r:id="rId21"/>
    <p:sldId id="321" r:id="rId22"/>
    <p:sldId id="265" r:id="rId23"/>
    <p:sldId id="319" r:id="rId24"/>
    <p:sldId id="266" r:id="rId25"/>
    <p:sldId id="269" r:id="rId26"/>
    <p:sldId id="270" r:id="rId27"/>
    <p:sldId id="271" r:id="rId28"/>
    <p:sldId id="272" r:id="rId29"/>
    <p:sldId id="273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322" r:id="rId42"/>
    <p:sldId id="287" r:id="rId43"/>
    <p:sldId id="286" r:id="rId44"/>
    <p:sldId id="289" r:id="rId45"/>
    <p:sldId id="290" r:id="rId46"/>
    <p:sldId id="291" r:id="rId47"/>
    <p:sldId id="292" r:id="rId48"/>
    <p:sldId id="294" r:id="rId49"/>
    <p:sldId id="293" r:id="rId50"/>
    <p:sldId id="296" r:id="rId51"/>
    <p:sldId id="297" r:id="rId52"/>
    <p:sldId id="298" r:id="rId53"/>
    <p:sldId id="299" r:id="rId54"/>
    <p:sldId id="300" r:id="rId55"/>
    <p:sldId id="301" r:id="rId56"/>
    <p:sldId id="302" r:id="rId57"/>
    <p:sldId id="303" r:id="rId58"/>
    <p:sldId id="304" r:id="rId59"/>
    <p:sldId id="305" r:id="rId60"/>
    <p:sldId id="306" r:id="rId61"/>
    <p:sldId id="324" r:id="rId62"/>
    <p:sldId id="323" r:id="rId6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bg1"/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634" autoAdjust="0"/>
    <p:restoredTop sz="94660"/>
  </p:normalViewPr>
  <p:slideViewPr>
    <p:cSldViewPr snapToGrid="0">
      <p:cViewPr varScale="1">
        <p:scale>
          <a:sx n="73" d="100"/>
          <a:sy n="73" d="100"/>
        </p:scale>
        <p:origin x="2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slide" Target="slide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ersist.tw/?page_id=3499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slide" Target="slide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slide" Target="slide35.xml"/><Relationship Id="rId4" Type="http://schemas.openxmlformats.org/officeDocument/2006/relationships/slide" Target="slide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6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4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dTUoabsL7ki5jnNX6" TargetMode="Externa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slide" Target="slide4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slide" Target="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47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slide" Target="slide5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50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50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slide" Target="slide5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slide" Target="slide60.xml"/><Relationship Id="rId4" Type="http://schemas.openxmlformats.org/officeDocument/2006/relationships/slide" Target="slide5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56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56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" Target="slide56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xt2maYd6Zi5t9RJAA" TargetMode="Externa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大狗的嘴巴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繪本練習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923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fa-lo-hay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新的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271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-pot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同學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704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4196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-lid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讀書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706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nga-ngan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名字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031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753" y="648724"/>
            <a:ext cx="9534835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minokay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mitilid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malacafay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ci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ci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romakat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TW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791724" y="5935663"/>
            <a:ext cx="8097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放學的時候，</a:t>
            </a:r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Kacaw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一起走。</a:t>
            </a:r>
          </a:p>
        </p:txBody>
      </p:sp>
      <p:pic>
        <p:nvPicPr>
          <p:cNvPr id="3074" name="Picture 2" descr="http://web.klokah.tw/pbc/book/64/3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24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mi-no-kay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回家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21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ma-la-ca-fay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一起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795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-ma-</a:t>
            </a:r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走路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239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753" y="648724"/>
            <a:ext cx="9534835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Nga’ay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 ho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ci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cima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ngangan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?”</a:t>
            </a:r>
            <a:endParaRPr lang="zh-TW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86330" y="5966915"/>
            <a:ext cx="9847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「你好，我是</a:t>
            </a:r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，你叫什麼名字？」</a:t>
            </a:r>
          </a:p>
        </p:txBody>
      </p:sp>
      <p:pic>
        <p:nvPicPr>
          <p:cNvPr id="4098" name="Picture 2" descr="http://web.klokah.tw/pbc/book/64/4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67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nga</a:t>
            </a:r>
            <a:r>
              <a:rPr lang="en-US" altLang="zh-TW" sz="1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-ay ho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你好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585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753" y="818541"/>
            <a:ext cx="9534835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Anini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romi’ad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pasifana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’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singsi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paloma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6" action="ppaction://hlinksldjump"/>
              </a:rPr>
              <a:t>hafay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 smtClean="0">
                <a:latin typeface="Arial" panose="020B0604020202020204" pitchFamily="34" charset="0"/>
                <a:cs typeface="Arial" panose="020B0604020202020204" pitchFamily="34" charset="0"/>
                <a:hlinkClick r:id="rId7" action="ppaction://hlinksldjump"/>
              </a:rPr>
              <a:t>pitilidan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zh-TW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eb.klokah.tw/pbc/book/64/1.jpg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791724" y="5935663"/>
            <a:ext cx="8097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今天，老師在學校教大家種小米</a:t>
            </a: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328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ci-ma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誰</a:t>
            </a:r>
          </a:p>
        </p:txBody>
      </p:sp>
    </p:spTree>
    <p:extLst>
      <p:ext uri="{BB962C8B-B14F-4D97-AF65-F5344CB8AC3E}">
        <p14:creationId xmlns:p14="http://schemas.microsoft.com/office/powerpoint/2010/main" val="311520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大顯身手一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AutoShape 4" descr="乒 夢 Persist"/>
          <p:cNvSpPr>
            <a:spLocks noGrp="1" noChangeAspect="1" noChangeArrowheads="1"/>
          </p:cNvSpPr>
          <p:nvPr>
            <p:ph type="body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100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753" y="648724"/>
            <a:ext cx="9534835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, “Ci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Lotong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ngangan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mako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nengnengen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mala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lotong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86330" y="5966915"/>
            <a:ext cx="9847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Kacaw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「我的名字叫猴子，看！我變成猴子了！」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 descr="http://web.klokah.tw/pbc/book/64/5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4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-ne-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ngen</a:t>
            </a:r>
            <a:endParaRPr lang="zh-TW" altLang="en-US" sz="1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看起來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563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o-tong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猴子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011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30" y="622598"/>
            <a:ext cx="9965910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Caayay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kawil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pitaw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koraan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saw?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Caayay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. o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wikol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lotong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「那不是小鋤頭的握柄嗎？」 </a:t>
            </a:r>
            <a:r>
              <a:rPr lang="en-US" altLang="zh-TW" sz="3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Kacaw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「不，這是猴子的尾巴。</a:t>
            </a:r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 </a:t>
            </a:r>
            <a:endParaRPr lang="zh-TW" altLang="en-US" sz="3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4" descr="http://web.klokah.tw/text/img/2925/40851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23" y="2336800"/>
            <a:ext cx="50927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80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TW" sz="1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a-wil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握柄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79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i-taw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鋤頭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977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wi-kol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尾巴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397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30" y="622598"/>
            <a:ext cx="9965910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Nengnengen</a:t>
            </a:r>
            <a:r>
              <a:rPr lang="zh-TW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！ 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maan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?”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Caayay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kamay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koraan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saw?”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Kacaw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「看！這是什麼？」 </a:t>
            </a:r>
            <a:r>
              <a:rPr lang="en-US" altLang="zh-TW" sz="3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「那不是你的手嗎？</a:t>
            </a:r>
            <a:r>
              <a:rPr lang="zh-TW" altLang="en-US" sz="3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sz="3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 descr="http://web.klokah.tw/pbc/book/64/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95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830706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TW" sz="1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TW" sz="1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今天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75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altLang="zh-TW" sz="1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-may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</a:p>
        </p:txBody>
      </p:sp>
    </p:spTree>
    <p:extLst>
      <p:ext uri="{BB962C8B-B14F-4D97-AF65-F5344CB8AC3E}">
        <p14:creationId xmlns:p14="http://schemas.microsoft.com/office/powerpoint/2010/main" val="357152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29" y="622598"/>
            <a:ext cx="10057351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sz="3500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Caayay</a:t>
            </a:r>
            <a:r>
              <a:rPr lang="en-US" altLang="zh-TW" sz="3500" b="1" dirty="0">
                <a:latin typeface="Arial" panose="020B0604020202020204" pitchFamily="34" charset="0"/>
                <a:cs typeface="Arial" panose="020B0604020202020204" pitchFamily="34" charset="0"/>
              </a:rPr>
              <a:t>! o </a:t>
            </a:r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ngoyos</a:t>
            </a:r>
            <a:r>
              <a:rPr lang="en-US" altLang="zh-TW" sz="3500" b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waco</a:t>
            </a:r>
            <a:r>
              <a:rPr lang="en-US" altLang="zh-TW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altLang="zh-TW" sz="3500" b="1" dirty="0">
                <a:latin typeface="Arial" panose="020B0604020202020204" pitchFamily="34" charset="0"/>
                <a:cs typeface="Arial" panose="020B0604020202020204" pitchFamily="34" charset="0"/>
              </a:rPr>
              <a:t>!” </a:t>
            </a:r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sz="3500" b="1" dirty="0">
                <a:latin typeface="Arial" panose="020B0604020202020204" pitchFamily="34" charset="0"/>
                <a:cs typeface="Arial" panose="020B0604020202020204" pitchFamily="34" charset="0"/>
              </a:rPr>
              <a:t>, ”</a:t>
            </a:r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Caayay</a:t>
            </a:r>
            <a:r>
              <a:rPr lang="en-US" altLang="zh-TW" sz="3500" b="1" dirty="0">
                <a:latin typeface="Arial" panose="020B0604020202020204" pitchFamily="34" charset="0"/>
                <a:cs typeface="Arial" panose="020B0604020202020204" pitchFamily="34" charset="0"/>
              </a:rPr>
              <a:t>! o </a:t>
            </a:r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papah</a:t>
            </a:r>
            <a:r>
              <a:rPr lang="en-US" altLang="zh-TW" sz="3500" b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kilang</a:t>
            </a:r>
            <a:r>
              <a:rPr lang="en-US" altLang="zh-TW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koraan</a:t>
            </a:r>
            <a:r>
              <a:rPr lang="en-US" altLang="zh-TW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zh-TW" altLang="en-US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err="1"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Kacaw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: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不！這是狗的嘴巴！」 </a:t>
            </a:r>
            <a:r>
              <a:rPr lang="en-US" altLang="zh-TW" sz="32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「不！那是樹的葉子！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098" name="Picture 2" descr="http://web.klokah.tw/pbc/book/64/8.jpg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63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go-yos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嘴巴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08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</a:t>
            </a:r>
            <a:r>
              <a:rPr lang="en-US" altLang="zh-TW" sz="1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-co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狗</a:t>
            </a: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02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pa-</a:t>
            </a:r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pah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葉子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606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ki-lang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樹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064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29" y="622598"/>
            <a:ext cx="10057351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sz="4500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zh-TW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Nengnengen</a:t>
            </a:r>
            <a:r>
              <a:rPr lang="en-US" altLang="zh-TW" sz="4500" b="1" dirty="0">
                <a:latin typeface="Arial" panose="020B0604020202020204" pitchFamily="34" charset="0"/>
                <a:cs typeface="Arial" panose="020B0604020202020204" pitchFamily="34" charset="0"/>
              </a:rPr>
              <a:t>! o </a:t>
            </a:r>
            <a:r>
              <a:rPr lang="en-US" altLang="zh-TW" sz="45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’</a:t>
            </a:r>
            <a:r>
              <a:rPr lang="en-US" altLang="zh-TW" sz="45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alilis</a:t>
            </a:r>
            <a:r>
              <a:rPr lang="en-US" altLang="zh-TW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5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koni</a:t>
            </a:r>
            <a:r>
              <a:rPr lang="en-US" altLang="zh-TW" sz="45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TW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mala’alilis</a:t>
            </a:r>
            <a:r>
              <a:rPr lang="en-US" altLang="zh-TW" sz="4500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altLang="zh-TW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altLang="zh-TW" sz="4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500" b="1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altLang="zh-TW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zh-TW" alt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Kacaw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「看！這是老鷹。我要變成老鷹了！」</a:t>
            </a:r>
          </a:p>
        </p:txBody>
      </p:sp>
      <p:pic>
        <p:nvPicPr>
          <p:cNvPr id="5122" name="Picture 2" descr="http://web.klokah.tw/pbc/book/64/9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01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’a-li-</a:t>
            </a:r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</a:t>
            </a:r>
            <a:r>
              <a:rPr lang="zh-TW" altLang="en-US" sz="1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鷹</a:t>
            </a: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456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ko-ni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這個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11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29" y="622598"/>
            <a:ext cx="10057351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“O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kowang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kowangen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’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alilis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zh-TW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「這是槍，我來射老鷹了！」</a:t>
            </a:r>
          </a:p>
        </p:txBody>
      </p:sp>
      <p:pic>
        <p:nvPicPr>
          <p:cNvPr id="6146" name="Picture 2" descr="http://web.klokah.tw/pbc/book/64/1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67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830706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-mi-’ad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白天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044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o-wang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槍</a:t>
            </a:r>
          </a:p>
        </p:txBody>
      </p:sp>
    </p:spTree>
    <p:extLst>
      <p:ext uri="{BB962C8B-B14F-4D97-AF65-F5344CB8AC3E}">
        <p14:creationId xmlns:p14="http://schemas.microsoft.com/office/powerpoint/2010/main" val="86349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大顯身手二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41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29" y="622598"/>
            <a:ext cx="10057351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Nengnengen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! 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maan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kora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kalamkam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comikay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zh-TW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Kacaw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「看！那是什麼？快跑！」</a:t>
            </a:r>
          </a:p>
        </p:txBody>
      </p:sp>
      <p:pic>
        <p:nvPicPr>
          <p:cNvPr id="7170" name="Picture 2" descr="http://web.klokah.tw/pbc/book/64/11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35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TW" sz="1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o-ra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那個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7558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altLang="zh-TW" sz="1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-lam-</a:t>
            </a:r>
            <a:r>
              <a:rPr lang="en-US" altLang="zh-TW" sz="1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快點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8749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co-mi-kay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跑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332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eb.klokah.tw/pbc/book/64/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29" y="622598"/>
            <a:ext cx="10057351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Aka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talaw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tora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waco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ira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cecay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waco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zh-TW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「別怕那隻狗！我也有一隻狗。」</a:t>
            </a:r>
          </a:p>
        </p:txBody>
      </p:sp>
      <p:pic>
        <p:nvPicPr>
          <p:cNvPr id="9218" name="Picture 2" descr="http://web.klokah.tw/pbc/book/64/1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31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不要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53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ta-law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害怕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13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1" y="2830706"/>
            <a:ext cx="10488421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pa-</a:t>
            </a:r>
            <a:r>
              <a:rPr lang="en-US" altLang="zh-TW" sz="1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-fa-</a:t>
            </a:r>
            <a:r>
              <a:rPr lang="en-US" altLang="zh-TW" sz="1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教</a:t>
            </a: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444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29" y="622598"/>
            <a:ext cx="10057351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wacoaw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nengnengen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! o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maan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?”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, “No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tata’akay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waco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ngoyos</a:t>
            </a:r>
            <a:r>
              <a:rPr lang="en-US" altLang="zh-TW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b="1" dirty="0" err="1"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altLang="zh-TW" b="1" dirty="0" smtClean="0">
                <a:latin typeface="Arial" panose="020B0604020202020204" pitchFamily="34" charset="0"/>
                <a:cs typeface="Arial" panose="020B0604020202020204" pitchFamily="34" charset="0"/>
              </a:rPr>
              <a:t>!”</a:t>
            </a:r>
            <a:endParaRPr lang="zh-TW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「狗啊！看！這是什麼？」 </a:t>
            </a:r>
            <a:r>
              <a:rPr lang="en-US" altLang="zh-TW" sz="3000" b="1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Kacaw</a:t>
            </a:r>
            <a:r>
              <a:rPr lang="en-US" altLang="zh-TW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「這是很大的狗的嘴巴！」</a:t>
            </a:r>
          </a:p>
        </p:txBody>
      </p:sp>
      <p:pic>
        <p:nvPicPr>
          <p:cNvPr id="10242" name="Picture 2" descr="http://web.klokah.tw/pbc/book/64/14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66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 ma-an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什麼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359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a-ta-’a-kay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大的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682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ngo-yos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嘴巴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438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29" y="622598"/>
            <a:ext cx="10057351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nano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’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adingo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kamay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kora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tata’akay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ngoyos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waco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TW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大狗的嘴巴就是</a:t>
            </a:r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的手的影子。</a:t>
            </a:r>
          </a:p>
        </p:txBody>
      </p:sp>
      <p:pic>
        <p:nvPicPr>
          <p:cNvPr id="11266" name="Picture 2" descr="http://web.klokah.tw/pbc/book/64/15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21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‘a-di-</a:t>
            </a:r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ngo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影子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0150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929" y="622598"/>
            <a:ext cx="12008071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“Ci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Kacaw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ngangan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no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mako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. 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loma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Katayni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i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loma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’ 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misalama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!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zh-TW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3930" y="6083654"/>
            <a:ext cx="11664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Kacaw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「我的名字叫</a:t>
            </a:r>
            <a:r>
              <a:rPr lang="en-US" altLang="zh-TW" sz="36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Kacaw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。這是我的家。來我家玩吧！」</a:t>
            </a:r>
          </a:p>
        </p:txBody>
      </p:sp>
      <p:pic>
        <p:nvPicPr>
          <p:cNvPr id="12290" name="Picture 2" descr="http://web.klokah.tw/pbc/book/64/16.jpg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701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o ma-</a:t>
            </a:r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我的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195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a-tay-ni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3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o-ma’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家</a:t>
            </a: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04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830706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a-lo-ma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種植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82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765392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20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en-US" altLang="zh-TW" sz="1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altLang="zh-TW" sz="12000" dirty="0" smtClean="0">
                <a:latin typeface="Arial" panose="020B0604020202020204" pitchFamily="34" charset="0"/>
                <a:cs typeface="Arial" panose="020B0604020202020204" pitchFamily="34" charset="0"/>
              </a:rPr>
              <a:t>-la-ma</a:t>
            </a:r>
            <a:endParaRPr lang="zh-TW" altLang="en-US" sz="1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玩</a:t>
            </a:r>
          </a:p>
        </p:txBody>
      </p:sp>
    </p:spTree>
    <p:extLst>
      <p:ext uri="{BB962C8B-B14F-4D97-AF65-F5344CB8AC3E}">
        <p14:creationId xmlns:p14="http://schemas.microsoft.com/office/powerpoint/2010/main" val="270740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大顯身手三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541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altLang="zh-TW" sz="10000" dirty="0" err="1" smtClean="0"/>
              <a:t>Awaay</a:t>
            </a:r>
            <a:r>
              <a:rPr lang="en-US" altLang="zh-TW" sz="10000" dirty="0" smtClean="0"/>
              <a:t> to</a:t>
            </a:r>
            <a:endParaRPr lang="zh-TW" altLang="en-US" sz="100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10000" dirty="0" smtClean="0"/>
              <a:t>結束</a:t>
            </a:r>
            <a:endParaRPr lang="zh-TW" altLang="en-US" sz="10000" dirty="0"/>
          </a:p>
        </p:txBody>
      </p:sp>
    </p:spTree>
    <p:extLst>
      <p:ext uri="{BB962C8B-B14F-4D97-AF65-F5344CB8AC3E}">
        <p14:creationId xmlns:p14="http://schemas.microsoft.com/office/powerpoint/2010/main" val="290467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0322" y="2830706"/>
            <a:ext cx="9613860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ha-fay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小米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向下箭號 3">
            <a:hlinkClick r:id="rId2" action="ppaction://hlinksldjump"/>
          </p:cNvPr>
          <p:cNvSpPr/>
          <p:nvPr/>
        </p:nvSpPr>
        <p:spPr>
          <a:xfrm flipV="1">
            <a:off x="11351623" y="6139543"/>
            <a:ext cx="840377" cy="7184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691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5853" y="1714828"/>
            <a:ext cx="11036397" cy="1090788"/>
          </a:xfrm>
        </p:spPr>
        <p:txBody>
          <a:bodyPr>
            <a:noAutofit/>
          </a:bodyPr>
          <a:lstStyle/>
          <a:p>
            <a:pPr algn="ctr"/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pi-</a:t>
            </a:r>
            <a:r>
              <a:rPr lang="en-US" altLang="zh-TW" sz="1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-li-</a:t>
            </a:r>
            <a:r>
              <a:rPr lang="en-US" altLang="zh-TW" sz="1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5000" dirty="0" smtClean="0">
                <a:latin typeface="Arial" panose="020B0604020202020204" pitchFamily="34" charset="0"/>
                <a:cs typeface="Arial" panose="020B0604020202020204" pitchFamily="34" charset="0"/>
              </a:rPr>
              <a:t>pi-co-da-</a:t>
            </a:r>
            <a:r>
              <a:rPr lang="en-US" altLang="zh-TW" sz="15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endParaRPr lang="zh-TW" altLang="en-US" sz="1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</a:t>
            </a:r>
            <a:endParaRPr lang="zh-TW" altLang="en-US" sz="12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8787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753" y="648724"/>
            <a:ext cx="9534835" cy="1335378"/>
          </a:xfrm>
        </p:spPr>
        <p:txBody>
          <a:bodyPr>
            <a:noAutofit/>
          </a:bodyPr>
          <a:lstStyle/>
          <a:p>
            <a:pPr fontAlgn="base"/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Tayni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cecay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2" action="ppaction://hlinksldjump"/>
              </a:rPr>
              <a:t>falohay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3" action="ppaction://hlinksldjump"/>
              </a:rPr>
              <a:t>kapot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4" action="ppaction://hlinksldjump"/>
              </a:rPr>
              <a:t>mitilid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, ci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Ofad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  <a:hlinkClick r:id="rId5" action="ppaction://hlinksldjump"/>
              </a:rPr>
              <a:t>ngangan</a:t>
            </a:r>
            <a:r>
              <a:rPr lang="en-US" altLang="zh-TW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nira</a:t>
            </a:r>
            <a:r>
              <a:rPr lang="en-US" altLang="zh-TW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TW" alt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791724" y="5935663"/>
            <a:ext cx="8097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來了一個新同學，他的名字叫</a:t>
            </a:r>
            <a:r>
              <a:rPr lang="en-US" altLang="zh-TW" sz="4000" b="1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Ofad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pic>
        <p:nvPicPr>
          <p:cNvPr id="7" name="Picture 2" descr="http://web.klokah.tw/pbc/book/64/2.jpg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873" y="2336800"/>
            <a:ext cx="5088230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9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柏林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TM04033917[[fn=柏林]]</Template>
  <TotalTime>773</TotalTime>
  <Words>611</Words>
  <Application>Microsoft Office PowerPoint</Application>
  <PresentationFormat>寬螢幕</PresentationFormat>
  <Paragraphs>119</Paragraphs>
  <Slides>62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62</vt:i4>
      </vt:variant>
    </vt:vector>
  </HeadingPairs>
  <TitlesOfParts>
    <vt:vector size="67" baseType="lpstr">
      <vt:lpstr>新細明體</vt:lpstr>
      <vt:lpstr>標楷體</vt:lpstr>
      <vt:lpstr>Arial</vt:lpstr>
      <vt:lpstr>Trebuchet MS</vt:lpstr>
      <vt:lpstr>柏林</vt:lpstr>
      <vt:lpstr>大狗的嘴巴</vt:lpstr>
      <vt:lpstr>Anini a romi’ad, pasifana’ ko singsi paloma to hafay i pitilidan. </vt:lpstr>
      <vt:lpstr>a-ni-ni</vt:lpstr>
      <vt:lpstr>ro-mi-’ad</vt:lpstr>
      <vt:lpstr>pa-si-fa-na’</vt:lpstr>
      <vt:lpstr>pa-lo-ma</vt:lpstr>
      <vt:lpstr>ha-fay</vt:lpstr>
      <vt:lpstr>pi-ti-li-dan pi-co-da-dan</vt:lpstr>
      <vt:lpstr>Tayni ko cecay falohay a kapot mitilid, ci Ofad ko ngangan nira.</vt:lpstr>
      <vt:lpstr>fa-lo-hay</vt:lpstr>
      <vt:lpstr>ka-pot</vt:lpstr>
      <vt:lpstr>mi-ti-lid</vt:lpstr>
      <vt:lpstr>nga-ngan</vt:lpstr>
      <vt:lpstr>Yo minokay mitilid, malacafay ci Ofad ato ci Kacaw a romakat.</vt:lpstr>
      <vt:lpstr>mi-no-kay</vt:lpstr>
      <vt:lpstr>ma-la-ca-fay</vt:lpstr>
      <vt:lpstr>ro-ma-kat</vt:lpstr>
      <vt:lpstr>Ofad: “Nga’ay ho, ci Ofad kako, cima ko ngangan iso?”</vt:lpstr>
      <vt:lpstr>nga-ay ho</vt:lpstr>
      <vt:lpstr>ci-ma</vt:lpstr>
      <vt:lpstr>大顯身手一</vt:lpstr>
      <vt:lpstr>Kacaw, “Ci Lotong ko ngangan no mako. nengnengen! malalotong to kako!”</vt:lpstr>
      <vt:lpstr>neng-ne-ngen</vt:lpstr>
      <vt:lpstr>lo-tong</vt:lpstr>
      <vt:lpstr>Ofad, “Caayay ko kawil no pitaw koraan saw? Kacaw, “Caayay. o wikol no lotong koni.”</vt:lpstr>
      <vt:lpstr>ka-wil</vt:lpstr>
      <vt:lpstr>pi-taw</vt:lpstr>
      <vt:lpstr>wi-kol</vt:lpstr>
      <vt:lpstr>Kacaw, “Nengnengen！ o maan koni?” Ofad, “Caayay ko kamay iso koraan saw?”</vt:lpstr>
      <vt:lpstr>ka-may</vt:lpstr>
      <vt:lpstr>Kacaw, “Caayay! o ngoyos no waco koni!” Ofad, ”Caayay! o papah no kilang koraan!”</vt:lpstr>
      <vt:lpstr>ngo-yos</vt:lpstr>
      <vt:lpstr>wa-co</vt:lpstr>
      <vt:lpstr>pa-pah</vt:lpstr>
      <vt:lpstr>ki-lang</vt:lpstr>
      <vt:lpstr>Kacaw, “Nengnengen! o ’alilis koni. mala’alilis to kako yo!”</vt:lpstr>
      <vt:lpstr>’a-li-lis</vt:lpstr>
      <vt:lpstr>ko-ni</vt:lpstr>
      <vt:lpstr>Ofad, “O kowang koni, kowangen to ako ko ’alilis!”</vt:lpstr>
      <vt:lpstr>ko-wang</vt:lpstr>
      <vt:lpstr>大顯身手二</vt:lpstr>
      <vt:lpstr>Kacaw, “Nengnengen! o maan kora? kalamkam comikay!”</vt:lpstr>
      <vt:lpstr>ko-ra</vt:lpstr>
      <vt:lpstr>ka-lam-kam</vt:lpstr>
      <vt:lpstr>co-mi-kay</vt:lpstr>
      <vt:lpstr>PowerPoint 簡報</vt:lpstr>
      <vt:lpstr>Ofad, “Aka katalaw tora waco! ira ko cecay a waco ako.”</vt:lpstr>
      <vt:lpstr>a-ka</vt:lpstr>
      <vt:lpstr>ta-law</vt:lpstr>
      <vt:lpstr>Ofad, “wacoaw! nengnengen! o maan koni?” Kacaw, “No tata’akay waco a ngoyos koni!”</vt:lpstr>
      <vt:lpstr>o ma-an</vt:lpstr>
      <vt:lpstr>ta-ta-’a-kay</vt:lpstr>
      <vt:lpstr>ngo-yos</vt:lpstr>
      <vt:lpstr>O nano ’adingo no kamay ni Ofad kora tata’akay a ngoyos no waco.</vt:lpstr>
      <vt:lpstr>‘a-di-ngo</vt:lpstr>
      <vt:lpstr>Kacaw, “Ci Kacaw ko ngangan no mako. O loma’ ako koni. Katayni i loma’ no mako misalama!”</vt:lpstr>
      <vt:lpstr>no ma-ko</vt:lpstr>
      <vt:lpstr>ka-tay-ni</vt:lpstr>
      <vt:lpstr>lo-ma’</vt:lpstr>
      <vt:lpstr>mi-sa-la-ma</vt:lpstr>
      <vt:lpstr>大顯身手三</vt:lpstr>
      <vt:lpstr>Awaay 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狗的大嘴巴</dc:title>
  <dc:creator>chunefang@outlook.com</dc:creator>
  <cp:lastModifiedBy>chunefang@outlook.com</cp:lastModifiedBy>
  <cp:revision>33</cp:revision>
  <dcterms:created xsi:type="dcterms:W3CDTF">2021-06-10T20:14:09Z</dcterms:created>
  <dcterms:modified xsi:type="dcterms:W3CDTF">2021-06-18T08:44:09Z</dcterms:modified>
</cp:coreProperties>
</file>